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59AA16-8F29-4430-8252-4CB06FCB68F4}"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2517378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9AA16-8F29-4430-8252-4CB06FCB68F4}"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2197309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9AA16-8F29-4430-8252-4CB06FCB68F4}"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3465233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9AA16-8F29-4430-8252-4CB06FCB68F4}"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341743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9AA16-8F29-4430-8252-4CB06FCB68F4}"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3544974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59AA16-8F29-4430-8252-4CB06FCB68F4}"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249404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59AA16-8F29-4430-8252-4CB06FCB68F4}"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376670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59AA16-8F29-4430-8252-4CB06FCB68F4}"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3769454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9AA16-8F29-4430-8252-4CB06FCB68F4}"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974074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9AA16-8F29-4430-8252-4CB06FCB68F4}"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403076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9AA16-8F29-4430-8252-4CB06FCB68F4}"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ECFE03-3E26-41E6-A03E-A8BEAE116A01}" type="slidenum">
              <a:rPr lang="en-US" smtClean="0"/>
              <a:t>‹#›</a:t>
            </a:fld>
            <a:endParaRPr lang="en-US"/>
          </a:p>
        </p:txBody>
      </p:sp>
    </p:spTree>
    <p:extLst>
      <p:ext uri="{BB962C8B-B14F-4D97-AF65-F5344CB8AC3E}">
        <p14:creationId xmlns:p14="http://schemas.microsoft.com/office/powerpoint/2010/main" val="3065260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9AA16-8F29-4430-8252-4CB06FCB68F4}" type="datetimeFigureOut">
              <a:rPr lang="en-US" smtClean="0"/>
              <a:t>11/4/2022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ECFE03-3E26-41E6-A03E-A8BEAE116A01}" type="slidenum">
              <a:rPr lang="en-US" smtClean="0"/>
              <a:t>‹#›</a:t>
            </a:fld>
            <a:endParaRPr lang="en-US"/>
          </a:p>
        </p:txBody>
      </p:sp>
    </p:spTree>
    <p:extLst>
      <p:ext uri="{BB962C8B-B14F-4D97-AF65-F5344CB8AC3E}">
        <p14:creationId xmlns:p14="http://schemas.microsoft.com/office/powerpoint/2010/main" val="1103837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74064" y="-121920"/>
            <a:ext cx="9144000" cy="751524"/>
          </a:xfrm>
        </p:spPr>
        <p:txBody>
          <a:bodyPr>
            <a:normAutofit/>
          </a:bodyPr>
          <a:lstStyle/>
          <a:p>
            <a:r>
              <a:rPr lang="en-US" sz="3600" dirty="0" smtClean="0">
                <a:solidFill>
                  <a:srgbClr val="FF0000"/>
                </a:solidFill>
              </a:rPr>
              <a:t>CON CHÓ NHỎ MANG GIỎ HOA HỒNG</a:t>
            </a:r>
            <a:endParaRPr lang="en-US" sz="3600" dirty="0">
              <a:solidFill>
                <a:srgbClr val="FF0000"/>
              </a:solidFill>
            </a:endParaRPr>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629604"/>
            <a:ext cx="8766048" cy="6175882"/>
          </a:xfrm>
          <a:prstGeom prst="rect">
            <a:avLst/>
          </a:prstGeom>
        </p:spPr>
      </p:pic>
    </p:spTree>
    <p:extLst>
      <p:ext uri="{BB962C8B-B14F-4D97-AF65-F5344CB8AC3E}">
        <p14:creationId xmlns:p14="http://schemas.microsoft.com/office/powerpoint/2010/main" val="260302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400" dirty="0" smtClean="0"/>
              <a:t>Con </a:t>
            </a:r>
            <a:r>
              <a:rPr lang="en-US" sz="1400" dirty="0" err="1" smtClean="0"/>
              <a:t>chó</a:t>
            </a:r>
            <a:r>
              <a:rPr lang="en-US" sz="1400" dirty="0" smtClean="0"/>
              <a:t> </a:t>
            </a:r>
            <a:r>
              <a:rPr lang="en-US" sz="1400" dirty="0" err="1" smtClean="0"/>
              <a:t>nhỏ</a:t>
            </a:r>
            <a:r>
              <a:rPr lang="en-US" sz="1400" dirty="0" smtClean="0"/>
              <a:t> </a:t>
            </a:r>
            <a:r>
              <a:rPr lang="en-US" sz="1400" dirty="0" err="1" smtClean="0"/>
              <a:t>mang</a:t>
            </a:r>
            <a:r>
              <a:rPr lang="en-US" sz="1400" dirty="0" smtClean="0"/>
              <a:t> </a:t>
            </a:r>
            <a:r>
              <a:rPr lang="en-US" sz="1400" dirty="0" err="1" smtClean="0"/>
              <a:t>giỏ</a:t>
            </a:r>
            <a:r>
              <a:rPr lang="en-US" sz="1400" dirty="0" smtClean="0"/>
              <a:t> </a:t>
            </a:r>
            <a:r>
              <a:rPr lang="en-US" sz="1400" dirty="0" err="1" smtClean="0"/>
              <a:t>hoa</a:t>
            </a:r>
            <a:r>
              <a:rPr lang="en-US" sz="1400" dirty="0" smtClean="0"/>
              <a:t> </a:t>
            </a:r>
            <a:r>
              <a:rPr lang="en-US" sz="1400" dirty="0" err="1" smtClean="0"/>
              <a:t>hồng</a:t>
            </a:r>
            <a:r>
              <a:rPr lang="en-US" sz="1400" dirty="0" smtClean="0"/>
              <a:t> </a:t>
            </a:r>
            <a:r>
              <a:rPr lang="en-US" sz="1400" dirty="0" err="1" smtClean="0"/>
              <a:t>là</a:t>
            </a:r>
            <a:r>
              <a:rPr lang="en-US" sz="1400" dirty="0" smtClean="0"/>
              <a:t> </a:t>
            </a:r>
            <a:r>
              <a:rPr lang="en-US" sz="1400" dirty="0" err="1" smtClean="0"/>
              <a:t>tác</a:t>
            </a:r>
            <a:r>
              <a:rPr lang="en-US" sz="1400" dirty="0" smtClean="0"/>
              <a:t> </a:t>
            </a:r>
            <a:r>
              <a:rPr lang="en-US" sz="1400" dirty="0" err="1" smtClean="0"/>
              <a:t>phẩm</a:t>
            </a:r>
            <a:r>
              <a:rPr lang="en-US" sz="1400" dirty="0" smtClean="0"/>
              <a:t> </a:t>
            </a:r>
            <a:r>
              <a:rPr lang="en-US" sz="1400" dirty="0" err="1" smtClean="0"/>
              <a:t>của</a:t>
            </a:r>
            <a:r>
              <a:rPr lang="en-US" sz="1400" dirty="0" smtClean="0"/>
              <a:t> </a:t>
            </a:r>
            <a:r>
              <a:rPr lang="en-US" sz="1400" dirty="0" err="1" smtClean="0"/>
              <a:t>Nguyễn</a:t>
            </a:r>
            <a:r>
              <a:rPr lang="en-US" sz="1400" dirty="0" smtClean="0"/>
              <a:t> </a:t>
            </a:r>
            <a:r>
              <a:rPr lang="en-US" sz="1400" dirty="0" err="1" smtClean="0"/>
              <a:t>Nhật</a:t>
            </a:r>
            <a:r>
              <a:rPr lang="en-US" sz="1400" dirty="0" smtClean="0"/>
              <a:t> </a:t>
            </a:r>
            <a:r>
              <a:rPr lang="en-US" sz="1400" dirty="0" err="1" smtClean="0"/>
              <a:t>Ánh,câu</a:t>
            </a:r>
            <a:r>
              <a:rPr lang="en-US" sz="1400" dirty="0" smtClean="0"/>
              <a:t> </a:t>
            </a:r>
            <a:r>
              <a:rPr lang="en-US" sz="1400" dirty="0" err="1" smtClean="0"/>
              <a:t>chuyện</a:t>
            </a:r>
            <a:r>
              <a:rPr lang="en-US" sz="1400" dirty="0" smtClean="0"/>
              <a:t> </a:t>
            </a:r>
            <a:r>
              <a:rPr lang="en-US" sz="1400" dirty="0" err="1" smtClean="0"/>
              <a:t>xoay</a:t>
            </a:r>
            <a:r>
              <a:rPr lang="en-US" sz="1400" dirty="0" smtClean="0"/>
              <a:t> </a:t>
            </a:r>
            <a:r>
              <a:rPr lang="en-US" sz="1400" dirty="0" err="1" smtClean="0"/>
              <a:t>quang</a:t>
            </a:r>
            <a:r>
              <a:rPr lang="en-US" sz="1400" dirty="0" smtClean="0"/>
              <a:t> </a:t>
            </a:r>
            <a:r>
              <a:rPr lang="en-US" sz="1400" dirty="0" err="1" smtClean="0"/>
              <a:t>về</a:t>
            </a:r>
            <a:r>
              <a:rPr lang="en-US" sz="1400" dirty="0" smtClean="0"/>
              <a:t> 5 </a:t>
            </a:r>
            <a:r>
              <a:rPr lang="en-US" sz="1400" dirty="0" err="1" smtClean="0"/>
              <a:t>chú</a:t>
            </a:r>
            <a:r>
              <a:rPr lang="en-US" sz="1400" dirty="0" smtClean="0"/>
              <a:t> </a:t>
            </a:r>
            <a:r>
              <a:rPr lang="en-US" sz="1400" dirty="0" err="1" smtClean="0"/>
              <a:t>cho</a:t>
            </a:r>
            <a:r>
              <a:rPr lang="en-US" sz="1400" dirty="0" smtClean="0"/>
              <a:t> </a:t>
            </a:r>
            <a:r>
              <a:rPr lang="en-US" sz="1400" dirty="0" err="1" smtClean="0"/>
              <a:t>tên</a:t>
            </a:r>
            <a:r>
              <a:rPr lang="en-US" sz="1400" dirty="0" smtClean="0"/>
              <a:t> </a:t>
            </a:r>
            <a:r>
              <a:rPr lang="en-US" sz="1400" dirty="0" err="1" smtClean="0"/>
              <a:t>là:Suku,Batô</a:t>
            </a:r>
            <a:r>
              <a:rPr lang="en-US" sz="1400" dirty="0" smtClean="0"/>
              <a:t>(</a:t>
            </a:r>
            <a:r>
              <a:rPr lang="en-US" sz="1400" dirty="0" err="1" smtClean="0"/>
              <a:t>nhân</a:t>
            </a:r>
            <a:r>
              <a:rPr lang="en-US" sz="1400" dirty="0" smtClean="0"/>
              <a:t> </a:t>
            </a:r>
            <a:r>
              <a:rPr lang="en-US" sz="1400" dirty="0" err="1" smtClean="0"/>
              <a:t>vật</a:t>
            </a:r>
            <a:r>
              <a:rPr lang="en-US" sz="1400" dirty="0" smtClean="0"/>
              <a:t> </a:t>
            </a:r>
            <a:r>
              <a:rPr lang="en-US" sz="1400" dirty="0" err="1" smtClean="0"/>
              <a:t>tôi</a:t>
            </a:r>
            <a:r>
              <a:rPr lang="en-US" sz="1400" dirty="0" smtClean="0"/>
              <a:t>),</a:t>
            </a:r>
            <a:r>
              <a:rPr lang="en-US" sz="1400" dirty="0" err="1" smtClean="0"/>
              <a:t>Haili,Êmê</a:t>
            </a:r>
            <a:r>
              <a:rPr lang="en-US" sz="1400" dirty="0" smtClean="0"/>
              <a:t> Pig </a:t>
            </a:r>
            <a:r>
              <a:rPr lang="en-US" sz="1400" dirty="0" err="1" smtClean="0"/>
              <a:t>và</a:t>
            </a:r>
            <a:r>
              <a:rPr lang="en-US" sz="1400" dirty="0" smtClean="0"/>
              <a:t> </a:t>
            </a:r>
            <a:r>
              <a:rPr lang="en-US" sz="1400" dirty="0" err="1" smtClean="0"/>
              <a:t>gia</a:t>
            </a:r>
            <a:r>
              <a:rPr lang="en-US" sz="1400" dirty="0" smtClean="0"/>
              <a:t> </a:t>
            </a:r>
            <a:r>
              <a:rPr lang="en-US" sz="1400" dirty="0" err="1" smtClean="0"/>
              <a:t>đình</a:t>
            </a:r>
            <a:r>
              <a:rPr lang="en-US" sz="1400" dirty="0" smtClean="0"/>
              <a:t> </a:t>
            </a:r>
            <a:r>
              <a:rPr lang="en-US" sz="1400" dirty="0" err="1" smtClean="0"/>
              <a:t>chị</a:t>
            </a:r>
            <a:r>
              <a:rPr lang="en-US" sz="1400" dirty="0" smtClean="0"/>
              <a:t> </a:t>
            </a:r>
            <a:r>
              <a:rPr lang="en-US" sz="1400" dirty="0" err="1" smtClean="0"/>
              <a:t>Ni.Nếu</a:t>
            </a:r>
            <a:r>
              <a:rPr lang="en-US" sz="1400" dirty="0" smtClean="0"/>
              <a:t> </a:t>
            </a:r>
            <a:r>
              <a:rPr lang="en-US" sz="1400" dirty="0" err="1" smtClean="0"/>
              <a:t>ai</a:t>
            </a:r>
            <a:r>
              <a:rPr lang="en-US" sz="1400" dirty="0" smtClean="0"/>
              <a:t> </a:t>
            </a:r>
            <a:r>
              <a:rPr lang="en-US" sz="1400" dirty="0" err="1" smtClean="0"/>
              <a:t>đã</a:t>
            </a:r>
            <a:r>
              <a:rPr lang="en-US" sz="1400" dirty="0" smtClean="0"/>
              <a:t> </a:t>
            </a:r>
            <a:r>
              <a:rPr lang="en-US" sz="1400" dirty="0" err="1" smtClean="0"/>
              <a:t>đọc</a:t>
            </a:r>
            <a:r>
              <a:rPr lang="en-US" sz="1400" dirty="0" smtClean="0"/>
              <a:t> </a:t>
            </a:r>
            <a:r>
              <a:rPr lang="en-US" sz="1400" dirty="0" err="1" smtClean="0"/>
              <a:t>tác</a:t>
            </a:r>
            <a:r>
              <a:rPr lang="en-US" sz="1400" dirty="0" smtClean="0"/>
              <a:t> </a:t>
            </a:r>
            <a:r>
              <a:rPr lang="en-US" sz="1400" dirty="0" err="1" smtClean="0"/>
              <a:t>phẩm</a:t>
            </a:r>
            <a:r>
              <a:rPr lang="en-US" sz="1400" dirty="0" smtClean="0"/>
              <a:t> </a:t>
            </a:r>
            <a:r>
              <a:rPr lang="en-US" sz="1400" dirty="0" err="1" smtClean="0"/>
              <a:t>tôi</a:t>
            </a:r>
            <a:r>
              <a:rPr lang="en-US" sz="1400" dirty="0" smtClean="0"/>
              <a:t> </a:t>
            </a:r>
            <a:r>
              <a:rPr lang="en-US" sz="1400" dirty="0" err="1" smtClean="0"/>
              <a:t>là</a:t>
            </a:r>
            <a:r>
              <a:rPr lang="en-US" sz="1400" dirty="0" smtClean="0"/>
              <a:t> </a:t>
            </a:r>
            <a:r>
              <a:rPr lang="en-US" sz="1400" dirty="0" err="1" smtClean="0"/>
              <a:t>Bêtô</a:t>
            </a:r>
            <a:r>
              <a:rPr lang="en-US" sz="1400" dirty="0" smtClean="0"/>
              <a:t> </a:t>
            </a:r>
            <a:r>
              <a:rPr lang="en-US" sz="1400" dirty="0" err="1" smtClean="0"/>
              <a:t>thì</a:t>
            </a:r>
            <a:r>
              <a:rPr lang="en-US" sz="1400" dirty="0" smtClean="0"/>
              <a:t> </a:t>
            </a:r>
            <a:r>
              <a:rPr lang="en-US" sz="1400" dirty="0" err="1" smtClean="0"/>
              <a:t>sẽ</a:t>
            </a:r>
            <a:r>
              <a:rPr lang="en-US" sz="1400" dirty="0" smtClean="0"/>
              <a:t> </a:t>
            </a:r>
            <a:r>
              <a:rPr lang="en-US" sz="1400" dirty="0" err="1" smtClean="0"/>
              <a:t>biết</a:t>
            </a:r>
            <a:r>
              <a:rPr lang="en-US" sz="1400" dirty="0" smtClean="0"/>
              <a:t> </a:t>
            </a:r>
            <a:r>
              <a:rPr lang="en-US" sz="1400" dirty="0" err="1" smtClean="0"/>
              <a:t>Suku</a:t>
            </a:r>
            <a:r>
              <a:rPr lang="en-US" sz="1400" dirty="0" smtClean="0"/>
              <a:t> </a:t>
            </a:r>
            <a:r>
              <a:rPr lang="en-US" sz="1400" dirty="0" err="1" smtClean="0"/>
              <a:t>và</a:t>
            </a:r>
            <a:r>
              <a:rPr lang="en-US" sz="1400" dirty="0" smtClean="0"/>
              <a:t> </a:t>
            </a:r>
            <a:r>
              <a:rPr lang="en-US" sz="1400" dirty="0" err="1" smtClean="0"/>
              <a:t>gia</a:t>
            </a:r>
            <a:r>
              <a:rPr lang="en-US" sz="1400" dirty="0" smtClean="0"/>
              <a:t> </a:t>
            </a:r>
            <a:r>
              <a:rPr lang="en-US" sz="1400" dirty="0" err="1" smtClean="0"/>
              <a:t>đình</a:t>
            </a:r>
            <a:r>
              <a:rPr lang="en-US" sz="1400" dirty="0" smtClean="0"/>
              <a:t> </a:t>
            </a:r>
            <a:r>
              <a:rPr lang="en-US" sz="1400" dirty="0" err="1" smtClean="0"/>
              <a:t>chị</a:t>
            </a:r>
            <a:r>
              <a:rPr lang="en-US" sz="1400" dirty="0" smtClean="0"/>
              <a:t> Ni.</a:t>
            </a:r>
            <a:endParaRPr lang="en-US" sz="1400" dirty="0"/>
          </a:p>
        </p:txBody>
      </p:sp>
      <p:sp>
        <p:nvSpPr>
          <p:cNvPr id="3" name="Content Placeholder 2"/>
          <p:cNvSpPr>
            <a:spLocks noGrp="1"/>
          </p:cNvSpPr>
          <p:nvPr>
            <p:ph idx="1"/>
          </p:nvPr>
        </p:nvSpPr>
        <p:spPr>
          <a:xfrm>
            <a:off x="838200" y="1301369"/>
            <a:ext cx="10515600" cy="2075815"/>
          </a:xfrm>
        </p:spPr>
        <p:txBody>
          <a:bodyPr>
            <a:normAutofit/>
          </a:bodyPr>
          <a:lstStyle/>
          <a:p>
            <a:pPr marL="0" indent="0">
              <a:buNone/>
            </a:pPr>
            <a:r>
              <a:rPr lang="vi-VN" sz="1050" b="0" i="0" dirty="0" smtClean="0">
                <a:effectLst/>
                <a:latin typeface="Verdana" panose="020B0604030504040204" pitchFamily="34" charset="0"/>
              </a:rPr>
              <a:t>Êmê sinh cùng lứa với Haili, nó không thừa hưởng vẻ ngoài đẹp đẽ như anh chị em của mình nhưng có nguyên tắc sống không ai có thể xâm phạm. Nó không muốn cai trị ai và không ai có thể cai trị nó. Nếu ai động vào sự bất khả xâm phạm ấy, nó có thể chiến đấu đến cùng</a:t>
            </a:r>
            <a:r>
              <a:rPr lang="en-US" sz="1050" b="0" i="0" dirty="0" smtClean="0">
                <a:effectLst/>
                <a:latin typeface="Verdana" panose="020B0604030504040204" pitchFamily="34" charset="0"/>
              </a:rPr>
              <a:t> .</a:t>
            </a:r>
            <a:r>
              <a:rPr lang="vi-VN" sz="1050" b="0" i="0" dirty="0" smtClean="0">
                <a:effectLst/>
                <a:latin typeface="Verdana" panose="020B0604030504040204" pitchFamily="34" charset="0"/>
              </a:rPr>
              <a:t>Con Pig thì thuộc giống chó săn, nó có thể tung ra những ngón đòn vô cùng chính xác. Nhưng từ nhỏ đã bị thằng Suku ức hiếp nên nó khá nhút nhát và thỉnh thoảng hơi khờ khạo.</a:t>
            </a:r>
            <a:r>
              <a:rPr lang="en-US" sz="1050" b="0" i="0" dirty="0" smtClean="0">
                <a:effectLst/>
                <a:latin typeface="Verdana" panose="020B0604030504040204" pitchFamily="34" charset="0"/>
              </a:rPr>
              <a:t>(</a:t>
            </a:r>
            <a:r>
              <a:rPr lang="en-US" sz="1050" b="0" i="0" dirty="0" err="1" smtClean="0">
                <a:effectLst/>
                <a:latin typeface="Verdana" panose="020B0604030504040204" pitchFamily="34" charset="0"/>
              </a:rPr>
              <a:t>bất</a:t>
            </a:r>
            <a:r>
              <a:rPr lang="en-US" sz="1050" b="0" i="0" dirty="0" smtClean="0">
                <a:effectLst/>
                <a:latin typeface="Verdana" panose="020B0604030504040204" pitchFamily="34" charset="0"/>
              </a:rPr>
              <a:t> </a:t>
            </a:r>
            <a:r>
              <a:rPr lang="en-US" sz="1050" b="0" i="0" dirty="0" err="1" smtClean="0">
                <a:effectLst/>
                <a:latin typeface="Verdana" panose="020B0604030504040204" pitchFamily="34" charset="0"/>
              </a:rPr>
              <a:t>kì</a:t>
            </a:r>
            <a:r>
              <a:rPr lang="en-US" sz="1050" b="0" i="0" dirty="0" smtClean="0">
                <a:effectLst/>
                <a:latin typeface="Verdana" panose="020B0604030504040204" pitchFamily="34" charset="0"/>
              </a:rPr>
              <a:t> con </a:t>
            </a:r>
            <a:r>
              <a:rPr lang="en-US" sz="1050" b="0" i="0" dirty="0" err="1" smtClean="0">
                <a:effectLst/>
                <a:latin typeface="Verdana" panose="020B0604030504040204" pitchFamily="34" charset="0"/>
              </a:rPr>
              <a:t>nào</a:t>
            </a:r>
            <a:r>
              <a:rPr lang="en-US" sz="1050" b="0" i="0" dirty="0" smtClean="0">
                <a:effectLst/>
                <a:latin typeface="Verdana" panose="020B0604030504040204" pitchFamily="34" charset="0"/>
              </a:rPr>
              <a:t> </a:t>
            </a:r>
            <a:r>
              <a:rPr lang="en-US" sz="1050" b="0" i="0" dirty="0" err="1" smtClean="0">
                <a:effectLst/>
                <a:latin typeface="Verdana" panose="020B0604030504040204" pitchFamily="34" charset="0"/>
              </a:rPr>
              <a:t>cũng</a:t>
            </a:r>
            <a:r>
              <a:rPr lang="en-US" sz="1050" b="0" i="0" dirty="0" smtClean="0">
                <a:effectLst/>
                <a:latin typeface="Verdana" panose="020B0604030504040204" pitchFamily="34" charset="0"/>
              </a:rPr>
              <a:t> </a:t>
            </a:r>
            <a:r>
              <a:rPr lang="en-US" sz="1050" b="0" i="0" dirty="0" err="1" smtClean="0">
                <a:effectLst/>
                <a:latin typeface="Verdana" panose="020B0604030504040204" pitchFamily="34" charset="0"/>
              </a:rPr>
              <a:t>vậy</a:t>
            </a:r>
            <a:r>
              <a:rPr lang="en-US" sz="1050" dirty="0" err="1" smtClean="0">
                <a:latin typeface="Verdana" panose="020B0604030504040204" pitchFamily="34" charset="0"/>
              </a:rPr>
              <a:t>,đều</a:t>
            </a:r>
            <a:r>
              <a:rPr lang="en-US" sz="1050" dirty="0" smtClean="0">
                <a:latin typeface="Verdana" panose="020B0604030504040204" pitchFamily="34" charset="0"/>
              </a:rPr>
              <a:t> </a:t>
            </a:r>
            <a:r>
              <a:rPr lang="en-US" sz="1050" dirty="0" err="1" smtClean="0">
                <a:latin typeface="Verdana" panose="020B0604030504040204" pitchFamily="34" charset="0"/>
              </a:rPr>
              <a:t>bị</a:t>
            </a:r>
            <a:r>
              <a:rPr lang="en-US" sz="1050" dirty="0" smtClean="0">
                <a:latin typeface="Verdana" panose="020B0604030504040204" pitchFamily="34" charset="0"/>
              </a:rPr>
              <a:t> </a:t>
            </a:r>
            <a:r>
              <a:rPr lang="en-US" sz="1050" dirty="0" err="1" smtClean="0">
                <a:latin typeface="Verdana" panose="020B0604030504040204" pitchFamily="34" charset="0"/>
              </a:rPr>
              <a:t>Suku</a:t>
            </a:r>
            <a:r>
              <a:rPr lang="en-US" sz="1050" dirty="0" smtClean="0">
                <a:latin typeface="Verdana" panose="020B0604030504040204" pitchFamily="34" charset="0"/>
              </a:rPr>
              <a:t> </a:t>
            </a:r>
            <a:r>
              <a:rPr lang="en-US" sz="1050" dirty="0" err="1" smtClean="0">
                <a:latin typeface="Verdana" panose="020B0604030504040204" pitchFamily="34" charset="0"/>
              </a:rPr>
              <a:t>ức</a:t>
            </a:r>
            <a:r>
              <a:rPr lang="en-US" sz="1050" dirty="0" smtClean="0">
                <a:latin typeface="Verdana" panose="020B0604030504040204" pitchFamily="34" charset="0"/>
              </a:rPr>
              <a:t> </a:t>
            </a:r>
            <a:r>
              <a:rPr lang="en-US" sz="1050" dirty="0" err="1" smtClean="0">
                <a:latin typeface="Verdana" panose="020B0604030504040204" pitchFamily="34" charset="0"/>
              </a:rPr>
              <a:t>hiếp</a:t>
            </a:r>
            <a:r>
              <a:rPr lang="en-US" sz="1050" dirty="0" smtClean="0">
                <a:latin typeface="Verdana" panose="020B0604030504040204" pitchFamily="34" charset="0"/>
              </a:rPr>
              <a:t> </a:t>
            </a:r>
            <a:r>
              <a:rPr lang="en-US" sz="1050" dirty="0" err="1" smtClean="0">
                <a:latin typeface="Verdana" panose="020B0604030504040204" pitchFamily="34" charset="0"/>
              </a:rPr>
              <a:t>đễn</a:t>
            </a:r>
            <a:r>
              <a:rPr lang="en-US" sz="1050" dirty="0" smtClean="0">
                <a:latin typeface="Verdana" panose="020B0604030504040204" pitchFamily="34" charset="0"/>
              </a:rPr>
              <a:t> </a:t>
            </a:r>
            <a:r>
              <a:rPr lang="en-US" sz="1050" dirty="0" err="1" smtClean="0">
                <a:latin typeface="Verdana" panose="020B0604030504040204" pitchFamily="34" charset="0"/>
              </a:rPr>
              <a:t>tự</a:t>
            </a:r>
            <a:r>
              <a:rPr lang="en-US" sz="1050" dirty="0" smtClean="0">
                <a:latin typeface="Verdana" panose="020B0604030504040204" pitchFamily="34" charset="0"/>
              </a:rPr>
              <a:t> </a:t>
            </a:r>
            <a:r>
              <a:rPr lang="en-US" sz="1050" dirty="0" err="1" smtClean="0">
                <a:latin typeface="Verdana" panose="020B0604030504040204" pitchFamily="34" charset="0"/>
              </a:rPr>
              <a:t>kỉ,ai</a:t>
            </a:r>
            <a:r>
              <a:rPr lang="en-US" sz="1050" dirty="0" smtClean="0">
                <a:latin typeface="Verdana" panose="020B0604030504040204" pitchFamily="34" charset="0"/>
              </a:rPr>
              <a:t> </a:t>
            </a:r>
            <a:r>
              <a:rPr lang="en-US" sz="1050" dirty="0" err="1" smtClean="0">
                <a:latin typeface="Verdana" panose="020B0604030504040204" pitchFamily="34" charset="0"/>
              </a:rPr>
              <a:t>thấy</a:t>
            </a:r>
            <a:r>
              <a:rPr lang="en-US" sz="1050" dirty="0" smtClean="0">
                <a:latin typeface="Verdana" panose="020B0604030504040204" pitchFamily="34" charset="0"/>
              </a:rPr>
              <a:t> </a:t>
            </a:r>
            <a:r>
              <a:rPr lang="en-US" sz="1050" dirty="0" err="1" smtClean="0">
                <a:latin typeface="Verdana" panose="020B0604030504040204" pitchFamily="34" charset="0"/>
              </a:rPr>
              <a:t>nó</a:t>
            </a:r>
            <a:r>
              <a:rPr lang="en-US" sz="1050" dirty="0" smtClean="0">
                <a:latin typeface="Verdana" panose="020B0604030504040204" pitchFamily="34" charset="0"/>
              </a:rPr>
              <a:t> </a:t>
            </a:r>
            <a:r>
              <a:rPr lang="en-US" sz="1050" dirty="0" err="1" smtClean="0">
                <a:latin typeface="Verdana" panose="020B0604030504040204" pitchFamily="34" charset="0"/>
              </a:rPr>
              <a:t>cũng</a:t>
            </a:r>
            <a:r>
              <a:rPr lang="en-US" sz="1050" dirty="0" smtClean="0">
                <a:latin typeface="Verdana" panose="020B0604030504040204" pitchFamily="34" charset="0"/>
              </a:rPr>
              <a:t> </a:t>
            </a:r>
            <a:r>
              <a:rPr lang="en-US" sz="1050" dirty="0" err="1" smtClean="0">
                <a:latin typeface="Verdana" panose="020B0604030504040204" pitchFamily="34" charset="0"/>
              </a:rPr>
              <a:t>phải</a:t>
            </a:r>
            <a:r>
              <a:rPr lang="en-US" sz="1050" dirty="0" smtClean="0">
                <a:latin typeface="Verdana" panose="020B0604030504040204" pitchFamily="34" charset="0"/>
              </a:rPr>
              <a:t> </a:t>
            </a:r>
            <a:r>
              <a:rPr lang="en-US" sz="1050" dirty="0" err="1" smtClean="0">
                <a:latin typeface="Verdana" panose="020B0604030504040204" pitchFamily="34" charset="0"/>
              </a:rPr>
              <a:t>sợ.Năm</a:t>
            </a:r>
            <a:r>
              <a:rPr lang="en-US" sz="1050" dirty="0" smtClean="0">
                <a:latin typeface="Verdana" panose="020B0604030504040204" pitchFamily="34" charset="0"/>
              </a:rPr>
              <a:t> </a:t>
            </a:r>
            <a:r>
              <a:rPr lang="en-US" sz="1050" dirty="0" err="1" smtClean="0">
                <a:latin typeface="Verdana" panose="020B0604030504040204" pitchFamily="34" charset="0"/>
              </a:rPr>
              <a:t>chú</a:t>
            </a:r>
            <a:r>
              <a:rPr lang="en-US" sz="1050" dirty="0" smtClean="0">
                <a:latin typeface="Verdana" panose="020B0604030504040204" pitchFamily="34" charset="0"/>
              </a:rPr>
              <a:t> </a:t>
            </a:r>
            <a:r>
              <a:rPr lang="en-US" sz="1050" dirty="0" err="1" smtClean="0">
                <a:latin typeface="Verdana" panose="020B0604030504040204" pitchFamily="34" charset="0"/>
              </a:rPr>
              <a:t>chó</a:t>
            </a:r>
            <a:r>
              <a:rPr lang="en-US" sz="1050" dirty="0" smtClean="0">
                <a:latin typeface="Verdana" panose="020B0604030504040204" pitchFamily="34" charset="0"/>
              </a:rPr>
              <a:t> </a:t>
            </a:r>
            <a:r>
              <a:rPr lang="en-US" sz="1050" dirty="0" err="1" smtClean="0">
                <a:latin typeface="Verdana" panose="020B0604030504040204" pitchFamily="34" charset="0"/>
              </a:rPr>
              <a:t>sống</a:t>
            </a:r>
            <a:r>
              <a:rPr lang="en-US" sz="1050" dirty="0" smtClean="0">
                <a:latin typeface="Verdana" panose="020B0604030504040204" pitchFamily="34" charset="0"/>
              </a:rPr>
              <a:t> </a:t>
            </a:r>
            <a:r>
              <a:rPr lang="en-US" sz="1050" dirty="0" err="1" smtClean="0">
                <a:latin typeface="Verdana" panose="020B0604030504040204" pitchFamily="34" charset="0"/>
              </a:rPr>
              <a:t>với</a:t>
            </a:r>
            <a:r>
              <a:rPr lang="en-US" sz="1050" dirty="0" smtClean="0">
                <a:latin typeface="Verdana" panose="020B0604030504040204" pitchFamily="34" charset="0"/>
              </a:rPr>
              <a:t> </a:t>
            </a:r>
            <a:r>
              <a:rPr lang="en-US" sz="1050" dirty="0" err="1" smtClean="0">
                <a:latin typeface="Verdana" panose="020B0604030504040204" pitchFamily="34" charset="0"/>
              </a:rPr>
              <a:t>nhau,đôi</a:t>
            </a:r>
            <a:r>
              <a:rPr lang="en-US" sz="1050" dirty="0" smtClean="0">
                <a:latin typeface="Verdana" panose="020B0604030504040204" pitchFamily="34" charset="0"/>
              </a:rPr>
              <a:t> </a:t>
            </a:r>
            <a:r>
              <a:rPr lang="en-US" sz="1050" dirty="0" err="1" smtClean="0">
                <a:latin typeface="Verdana" panose="020B0604030504040204" pitchFamily="34" charset="0"/>
              </a:rPr>
              <a:t>lúc</a:t>
            </a:r>
            <a:r>
              <a:rPr lang="en-US" sz="1050" dirty="0" smtClean="0">
                <a:latin typeface="Verdana" panose="020B0604030504040204" pitchFamily="34" charset="0"/>
              </a:rPr>
              <a:t> </a:t>
            </a:r>
            <a:r>
              <a:rPr lang="en-US" sz="1050" dirty="0" err="1" smtClean="0">
                <a:latin typeface="Verdana" panose="020B0604030504040204" pitchFamily="34" charset="0"/>
              </a:rPr>
              <a:t>cũng</a:t>
            </a:r>
            <a:r>
              <a:rPr lang="en-US" sz="1050" dirty="0" smtClean="0">
                <a:latin typeface="Verdana" panose="020B0604030504040204" pitchFamily="34" charset="0"/>
              </a:rPr>
              <a:t> </a:t>
            </a:r>
            <a:r>
              <a:rPr lang="en-US" sz="1050" dirty="0" err="1" smtClean="0">
                <a:latin typeface="Verdana" panose="020B0604030504040204" pitchFamily="34" charset="0"/>
              </a:rPr>
              <a:t>đánh</a:t>
            </a:r>
            <a:r>
              <a:rPr lang="en-US" sz="1050" dirty="0" smtClean="0">
                <a:latin typeface="Verdana" panose="020B0604030504040204" pitchFamily="34" charset="0"/>
              </a:rPr>
              <a:t> </a:t>
            </a:r>
            <a:r>
              <a:rPr lang="en-US" sz="1050" dirty="0" err="1" smtClean="0">
                <a:latin typeface="Verdana" panose="020B0604030504040204" pitchFamily="34" charset="0"/>
              </a:rPr>
              <a:t>nhau,tương</a:t>
            </a:r>
            <a:r>
              <a:rPr lang="en-US" sz="1050" dirty="0" smtClean="0">
                <a:latin typeface="Verdana" panose="020B0604030504040204" pitchFamily="34" charset="0"/>
              </a:rPr>
              <a:t> </a:t>
            </a:r>
            <a:r>
              <a:rPr lang="en-US" sz="1050" dirty="0" err="1" smtClean="0">
                <a:latin typeface="Verdana" panose="020B0604030504040204" pitchFamily="34" charset="0"/>
              </a:rPr>
              <a:t>tàn</a:t>
            </a:r>
            <a:r>
              <a:rPr lang="en-US" sz="1050" dirty="0" smtClean="0">
                <a:latin typeface="Verdana" panose="020B0604030504040204" pitchFamily="34" charset="0"/>
              </a:rPr>
              <a:t> </a:t>
            </a:r>
            <a:r>
              <a:rPr lang="en-US" sz="1050" dirty="0" err="1" smtClean="0">
                <a:latin typeface="Verdana" panose="020B0604030504040204" pitchFamily="34" charset="0"/>
              </a:rPr>
              <a:t>nhưng</a:t>
            </a:r>
            <a:r>
              <a:rPr lang="en-US" sz="1050" dirty="0" smtClean="0">
                <a:latin typeface="Verdana" panose="020B0604030504040204" pitchFamily="34" charset="0"/>
              </a:rPr>
              <a:t> </a:t>
            </a:r>
            <a:r>
              <a:rPr lang="en-US" sz="1050" dirty="0" err="1" smtClean="0">
                <a:latin typeface="Verdana" panose="020B0604030504040204" pitchFamily="34" charset="0"/>
              </a:rPr>
              <a:t>chỉ</a:t>
            </a:r>
            <a:r>
              <a:rPr lang="en-US" sz="1050" dirty="0" smtClean="0">
                <a:latin typeface="Verdana" panose="020B0604030504040204" pitchFamily="34" charset="0"/>
              </a:rPr>
              <a:t> </a:t>
            </a:r>
            <a:r>
              <a:rPr lang="en-US" sz="1050" dirty="0" err="1" smtClean="0">
                <a:latin typeface="Verdana" panose="020B0604030504040204" pitchFamily="34" charset="0"/>
              </a:rPr>
              <a:t>cần</a:t>
            </a:r>
            <a:r>
              <a:rPr lang="en-US" sz="1050" dirty="0" smtClean="0">
                <a:latin typeface="Verdana" panose="020B0604030504040204" pitchFamily="34" charset="0"/>
              </a:rPr>
              <a:t> </a:t>
            </a:r>
            <a:r>
              <a:rPr lang="en-US" sz="1050" dirty="0" err="1" smtClean="0">
                <a:latin typeface="Verdana" panose="020B0604030504040204" pitchFamily="34" charset="0"/>
              </a:rPr>
              <a:t>một</a:t>
            </a:r>
            <a:r>
              <a:rPr lang="en-US" sz="1050" dirty="0" smtClean="0">
                <a:latin typeface="Verdana" panose="020B0604030504040204" pitchFamily="34" charset="0"/>
              </a:rPr>
              <a:t> </a:t>
            </a:r>
            <a:r>
              <a:rPr lang="en-US" sz="1050" dirty="0" err="1" smtClean="0">
                <a:latin typeface="Verdana" panose="020B0604030504040204" pitchFamily="34" charset="0"/>
              </a:rPr>
              <a:t>đứa</a:t>
            </a:r>
            <a:r>
              <a:rPr lang="en-US" sz="1050" dirty="0" smtClean="0">
                <a:latin typeface="Verdana" panose="020B0604030504040204" pitchFamily="34" charset="0"/>
              </a:rPr>
              <a:t> </a:t>
            </a:r>
            <a:r>
              <a:rPr lang="en-US" sz="1050" dirty="0" err="1" smtClean="0">
                <a:latin typeface="Verdana" panose="020B0604030504040204" pitchFamily="34" charset="0"/>
              </a:rPr>
              <a:t>bị</a:t>
            </a:r>
            <a:r>
              <a:rPr lang="en-US" sz="1050" dirty="0" smtClean="0">
                <a:latin typeface="Verdana" panose="020B0604030504040204" pitchFamily="34" charset="0"/>
              </a:rPr>
              <a:t> </a:t>
            </a:r>
            <a:r>
              <a:rPr lang="en-US" sz="1050" dirty="0" err="1" smtClean="0">
                <a:latin typeface="Verdana" panose="020B0604030504040204" pitchFamily="34" charset="0"/>
              </a:rPr>
              <a:t>thương</a:t>
            </a:r>
            <a:r>
              <a:rPr lang="en-US" sz="1050" dirty="0" smtClean="0">
                <a:latin typeface="Verdana" panose="020B0604030504040204" pitchFamily="34" charset="0"/>
              </a:rPr>
              <a:t> </a:t>
            </a:r>
            <a:r>
              <a:rPr lang="en-US" sz="1050" dirty="0" err="1" smtClean="0">
                <a:latin typeface="Verdana" panose="020B0604030504040204" pitchFamily="34" charset="0"/>
              </a:rPr>
              <a:t>là</a:t>
            </a:r>
            <a:r>
              <a:rPr lang="en-US" sz="1050" dirty="0" smtClean="0">
                <a:latin typeface="Verdana" panose="020B0604030504040204" pitchFamily="34" charset="0"/>
              </a:rPr>
              <a:t> </a:t>
            </a:r>
            <a:r>
              <a:rPr lang="en-US" sz="1050" dirty="0" err="1" smtClean="0">
                <a:latin typeface="Verdana" panose="020B0604030504040204" pitchFamily="34" charset="0"/>
              </a:rPr>
              <a:t>cả</a:t>
            </a:r>
            <a:r>
              <a:rPr lang="en-US" sz="1050" dirty="0" smtClean="0">
                <a:latin typeface="Verdana" panose="020B0604030504040204" pitchFamily="34" charset="0"/>
              </a:rPr>
              <a:t> </a:t>
            </a:r>
            <a:r>
              <a:rPr lang="en-US" sz="1050" dirty="0" err="1" smtClean="0">
                <a:latin typeface="Verdana" panose="020B0604030504040204" pitchFamily="34" charset="0"/>
              </a:rPr>
              <a:t>lũ</a:t>
            </a:r>
            <a:r>
              <a:rPr lang="en-US" sz="1050" dirty="0" smtClean="0">
                <a:latin typeface="Verdana" panose="020B0604030504040204" pitchFamily="34" charset="0"/>
              </a:rPr>
              <a:t> </a:t>
            </a:r>
            <a:r>
              <a:rPr lang="en-US" sz="1050" dirty="0" err="1" smtClean="0">
                <a:latin typeface="Verdana" panose="020B0604030504040204" pitchFamily="34" charset="0"/>
              </a:rPr>
              <a:t>ra</a:t>
            </a:r>
            <a:r>
              <a:rPr lang="en-US" sz="1050" dirty="0" smtClean="0">
                <a:latin typeface="Verdana" panose="020B0604030504040204" pitchFamily="34" charset="0"/>
              </a:rPr>
              <a:t> </a:t>
            </a:r>
            <a:r>
              <a:rPr lang="en-US" sz="1050" dirty="0" err="1" smtClean="0">
                <a:latin typeface="Verdana" panose="020B0604030504040204" pitchFamily="34" charset="0"/>
              </a:rPr>
              <a:t>sức</a:t>
            </a:r>
            <a:r>
              <a:rPr lang="en-US" sz="1050" dirty="0" smtClean="0">
                <a:latin typeface="Verdana" panose="020B0604030504040204" pitchFamily="34" charset="0"/>
              </a:rPr>
              <a:t> </a:t>
            </a:r>
            <a:r>
              <a:rPr lang="en-US" sz="1050" dirty="0" err="1" smtClean="0">
                <a:latin typeface="Verdana" panose="020B0604030504040204" pitchFamily="34" charset="0"/>
              </a:rPr>
              <a:t>bảo</a:t>
            </a:r>
            <a:r>
              <a:rPr lang="en-US" sz="1050" dirty="0" smtClean="0">
                <a:latin typeface="Verdana" panose="020B0604030504040204" pitchFamily="34" charset="0"/>
              </a:rPr>
              <a:t> </a:t>
            </a:r>
            <a:r>
              <a:rPr lang="en-US" sz="1050" dirty="0" err="1" smtClean="0">
                <a:latin typeface="Verdana" panose="020B0604030504040204" pitchFamily="34" charset="0"/>
              </a:rPr>
              <a:t>vệ</a:t>
            </a:r>
            <a:r>
              <a:rPr lang="en-US" sz="1050" dirty="0" smtClean="0">
                <a:latin typeface="Verdana" panose="020B0604030504040204" pitchFamily="34" charset="0"/>
              </a:rPr>
              <a:t> </a:t>
            </a:r>
            <a:r>
              <a:rPr lang="en-US" sz="1050" dirty="0" err="1" smtClean="0">
                <a:latin typeface="Verdana" panose="020B0604030504040204" pitchFamily="34" charset="0"/>
              </a:rPr>
              <a:t>như</a:t>
            </a:r>
            <a:r>
              <a:rPr lang="en-US" sz="1050" dirty="0" smtClean="0">
                <a:latin typeface="Verdana" panose="020B0604030504040204" pitchFamily="34" charset="0"/>
              </a:rPr>
              <a:t> </a:t>
            </a:r>
            <a:r>
              <a:rPr lang="en-US" sz="1050" dirty="0" err="1" smtClean="0">
                <a:latin typeface="Verdana" panose="020B0604030504040204" pitchFamily="34" charset="0"/>
              </a:rPr>
              <a:t>anh</a:t>
            </a:r>
            <a:r>
              <a:rPr lang="en-US" sz="1050" dirty="0" smtClean="0">
                <a:latin typeface="Verdana" panose="020B0604030504040204" pitchFamily="34" charset="0"/>
              </a:rPr>
              <a:t> </a:t>
            </a:r>
            <a:r>
              <a:rPr lang="en-US" sz="1050" dirty="0" err="1" smtClean="0">
                <a:latin typeface="Verdana" panose="020B0604030504040204" pitchFamily="34" charset="0"/>
              </a:rPr>
              <a:t>em</a:t>
            </a:r>
            <a:r>
              <a:rPr lang="en-US" sz="1050" dirty="0" smtClean="0">
                <a:latin typeface="Verdana" panose="020B0604030504040204" pitchFamily="34" charset="0"/>
              </a:rPr>
              <a:t> </a:t>
            </a:r>
            <a:r>
              <a:rPr lang="en-US" sz="1050" dirty="0" err="1" smtClean="0">
                <a:latin typeface="Verdana" panose="020B0604030504040204" pitchFamily="34" charset="0"/>
              </a:rPr>
              <a:t>ruột.Mình</a:t>
            </a:r>
            <a:r>
              <a:rPr lang="en-US" sz="1050" dirty="0" smtClean="0">
                <a:latin typeface="Verdana" panose="020B0604030504040204" pitchFamily="34" charset="0"/>
              </a:rPr>
              <a:t> </a:t>
            </a:r>
            <a:r>
              <a:rPr lang="en-US" sz="1050" dirty="0" err="1" smtClean="0">
                <a:latin typeface="Verdana" panose="020B0604030504040204" pitchFamily="34" charset="0"/>
              </a:rPr>
              <a:t>chỉ</a:t>
            </a:r>
            <a:r>
              <a:rPr lang="en-US" sz="1050" dirty="0" smtClean="0">
                <a:latin typeface="Verdana" panose="020B0604030504040204" pitchFamily="34" charset="0"/>
              </a:rPr>
              <a:t> </a:t>
            </a:r>
            <a:r>
              <a:rPr lang="en-US" sz="1050" dirty="0" err="1" smtClean="0">
                <a:latin typeface="Verdana" panose="020B0604030504040204" pitchFamily="34" charset="0"/>
              </a:rPr>
              <a:t>có</a:t>
            </a:r>
            <a:r>
              <a:rPr lang="en-US" sz="1050" dirty="0" smtClean="0">
                <a:latin typeface="Verdana" panose="020B0604030504040204" pitchFamily="34" charset="0"/>
              </a:rPr>
              <a:t> </a:t>
            </a:r>
            <a:r>
              <a:rPr lang="en-US" sz="1050" dirty="0" err="1" smtClean="0">
                <a:latin typeface="Verdana" panose="020B0604030504040204" pitchFamily="34" charset="0"/>
              </a:rPr>
              <a:t>thể</a:t>
            </a:r>
            <a:r>
              <a:rPr lang="en-US" sz="1050" dirty="0" smtClean="0">
                <a:latin typeface="Verdana" panose="020B0604030504040204" pitchFamily="34" charset="0"/>
              </a:rPr>
              <a:t> </a:t>
            </a:r>
            <a:r>
              <a:rPr lang="en-US" sz="1050" dirty="0" err="1" smtClean="0">
                <a:latin typeface="Verdana" panose="020B0604030504040204" pitchFamily="34" charset="0"/>
              </a:rPr>
              <a:t>giới</a:t>
            </a:r>
            <a:r>
              <a:rPr lang="en-US" sz="1050" dirty="0" smtClean="0">
                <a:latin typeface="Verdana" panose="020B0604030504040204" pitchFamily="34" charset="0"/>
              </a:rPr>
              <a:t> </a:t>
            </a:r>
            <a:r>
              <a:rPr lang="en-US" sz="1050" dirty="0" err="1" smtClean="0">
                <a:latin typeface="Verdana" panose="020B0604030504040204" pitchFamily="34" charset="0"/>
              </a:rPr>
              <a:t>thiệu</a:t>
            </a:r>
            <a:r>
              <a:rPr lang="en-US" sz="1050" dirty="0" smtClean="0">
                <a:latin typeface="Verdana" panose="020B0604030504040204" pitchFamily="34" charset="0"/>
              </a:rPr>
              <a:t> qua </a:t>
            </a:r>
            <a:r>
              <a:rPr lang="en-US" sz="1050" dirty="0" err="1" smtClean="0">
                <a:latin typeface="Verdana" panose="020B0604030504040204" pitchFamily="34" charset="0"/>
              </a:rPr>
              <a:t>một</a:t>
            </a:r>
            <a:r>
              <a:rPr lang="en-US" sz="1050" dirty="0" smtClean="0">
                <a:latin typeface="Verdana" panose="020B0604030504040204" pitchFamily="34" charset="0"/>
              </a:rPr>
              <a:t> </a:t>
            </a:r>
            <a:r>
              <a:rPr lang="en-US" sz="1050" dirty="0" err="1" smtClean="0">
                <a:latin typeface="Verdana" panose="020B0604030504040204" pitchFamily="34" charset="0"/>
              </a:rPr>
              <a:t>chút</a:t>
            </a:r>
            <a:r>
              <a:rPr lang="en-US" sz="1050" dirty="0" smtClean="0">
                <a:latin typeface="Verdana" panose="020B0604030504040204" pitchFamily="34" charset="0"/>
              </a:rPr>
              <a:t> </a:t>
            </a:r>
            <a:r>
              <a:rPr lang="en-US" sz="1050" dirty="0" err="1" smtClean="0">
                <a:latin typeface="Verdana" panose="020B0604030504040204" pitchFamily="34" charset="0"/>
              </a:rPr>
              <a:t>về</a:t>
            </a:r>
            <a:r>
              <a:rPr lang="en-US" sz="1050" dirty="0" smtClean="0">
                <a:latin typeface="Verdana" panose="020B0604030504040204" pitchFamily="34" charset="0"/>
              </a:rPr>
              <a:t> </a:t>
            </a:r>
            <a:r>
              <a:rPr lang="en-US" sz="1050" dirty="0" err="1" smtClean="0">
                <a:latin typeface="Verdana" panose="020B0604030504040204" pitchFamily="34" charset="0"/>
              </a:rPr>
              <a:t>cuốn</a:t>
            </a:r>
            <a:r>
              <a:rPr lang="en-US" sz="1050" dirty="0" smtClean="0">
                <a:latin typeface="Verdana" panose="020B0604030504040204" pitchFamily="34" charset="0"/>
              </a:rPr>
              <a:t> </a:t>
            </a:r>
            <a:r>
              <a:rPr lang="en-US" sz="1050" dirty="0" err="1" smtClean="0">
                <a:latin typeface="Verdana" panose="020B0604030504040204" pitchFamily="34" charset="0"/>
              </a:rPr>
              <a:t>sách</a:t>
            </a:r>
            <a:r>
              <a:rPr lang="en-US" sz="1050" dirty="0" smtClean="0">
                <a:latin typeface="Verdana" panose="020B0604030504040204" pitchFamily="34" charset="0"/>
              </a:rPr>
              <a:t> </a:t>
            </a:r>
            <a:r>
              <a:rPr lang="en-US" sz="1050" dirty="0" err="1" smtClean="0">
                <a:latin typeface="Verdana" panose="020B0604030504040204" pitchFamily="34" charset="0"/>
              </a:rPr>
              <a:t>này,mặc</a:t>
            </a:r>
            <a:r>
              <a:rPr lang="en-US" sz="1050" dirty="0" smtClean="0">
                <a:latin typeface="Verdana" panose="020B0604030504040204" pitchFamily="34" charset="0"/>
              </a:rPr>
              <a:t> </a:t>
            </a:r>
            <a:r>
              <a:rPr lang="en-US" sz="1050" dirty="0" err="1" smtClean="0">
                <a:latin typeface="Verdana" panose="020B0604030504040204" pitchFamily="34" charset="0"/>
              </a:rPr>
              <a:t>dù</a:t>
            </a:r>
            <a:r>
              <a:rPr lang="en-US" sz="1050" dirty="0" smtClean="0">
                <a:latin typeface="Verdana" panose="020B0604030504040204" pitchFamily="34" charset="0"/>
              </a:rPr>
              <a:t> </a:t>
            </a:r>
            <a:r>
              <a:rPr lang="en-US" sz="1050" dirty="0" err="1" smtClean="0">
                <a:latin typeface="Verdana" panose="020B0604030504040204" pitchFamily="34" charset="0"/>
              </a:rPr>
              <a:t>các</a:t>
            </a:r>
            <a:r>
              <a:rPr lang="en-US" sz="1050" dirty="0" smtClean="0">
                <a:latin typeface="Verdana" panose="020B0604030504040204" pitchFamily="34" charset="0"/>
              </a:rPr>
              <a:t> </a:t>
            </a:r>
            <a:r>
              <a:rPr lang="en-US" sz="1050" dirty="0" err="1" smtClean="0">
                <a:latin typeface="Verdana" panose="020B0604030504040204" pitchFamily="34" charset="0"/>
              </a:rPr>
              <a:t>bạn</a:t>
            </a:r>
            <a:r>
              <a:rPr lang="en-US" sz="1050" dirty="0" smtClean="0">
                <a:latin typeface="Verdana" panose="020B0604030504040204" pitchFamily="34" charset="0"/>
              </a:rPr>
              <a:t> </a:t>
            </a:r>
            <a:r>
              <a:rPr lang="en-US" sz="1050" dirty="0" err="1" smtClean="0">
                <a:latin typeface="Verdana" panose="020B0604030504040204" pitchFamily="34" charset="0"/>
              </a:rPr>
              <a:t>nghe</a:t>
            </a:r>
            <a:r>
              <a:rPr lang="en-US" sz="1050" dirty="0" smtClean="0">
                <a:latin typeface="Verdana" panose="020B0604030504040204" pitchFamily="34" charset="0"/>
              </a:rPr>
              <a:t> </a:t>
            </a:r>
            <a:r>
              <a:rPr lang="en-US" sz="1050" dirty="0" err="1" smtClean="0">
                <a:latin typeface="Verdana" panose="020B0604030504040204" pitchFamily="34" charset="0"/>
              </a:rPr>
              <a:t>có</a:t>
            </a:r>
            <a:r>
              <a:rPr lang="en-US" sz="1050" dirty="0" smtClean="0">
                <a:latin typeface="Verdana" panose="020B0604030504040204" pitchFamily="34" charset="0"/>
              </a:rPr>
              <a:t> </a:t>
            </a:r>
            <a:r>
              <a:rPr lang="en-US" sz="1050" dirty="0" err="1" smtClean="0">
                <a:latin typeface="Verdana" panose="020B0604030504040204" pitchFamily="34" charset="0"/>
              </a:rPr>
              <a:t>vẽ</a:t>
            </a:r>
            <a:r>
              <a:rPr lang="en-US" sz="1050" dirty="0" smtClean="0">
                <a:latin typeface="Verdana" panose="020B0604030504040204" pitchFamily="34" charset="0"/>
              </a:rPr>
              <a:t> </a:t>
            </a:r>
            <a:r>
              <a:rPr lang="en-US" sz="1050" dirty="0" err="1" smtClean="0">
                <a:latin typeface="Verdana" panose="020B0604030504040204" pitchFamily="34" charset="0"/>
              </a:rPr>
              <a:t>ngắn</a:t>
            </a:r>
            <a:r>
              <a:rPr lang="en-US" sz="1050" dirty="0" smtClean="0">
                <a:latin typeface="Verdana" panose="020B0604030504040204" pitchFamily="34" charset="0"/>
              </a:rPr>
              <a:t> </a:t>
            </a:r>
            <a:r>
              <a:rPr lang="en-US" sz="1050" dirty="0" err="1" smtClean="0">
                <a:latin typeface="Verdana" panose="020B0604030504040204" pitchFamily="34" charset="0"/>
              </a:rPr>
              <a:t>và</a:t>
            </a:r>
            <a:r>
              <a:rPr lang="en-US" sz="1050" dirty="0" smtClean="0">
                <a:latin typeface="Verdana" panose="020B0604030504040204" pitchFamily="34" charset="0"/>
              </a:rPr>
              <a:t> </a:t>
            </a:r>
            <a:r>
              <a:rPr lang="en-US" sz="1050" dirty="0" err="1" smtClean="0">
                <a:latin typeface="Verdana" panose="020B0604030504040204" pitchFamily="34" charset="0"/>
              </a:rPr>
              <a:t>nhàm</a:t>
            </a:r>
            <a:r>
              <a:rPr lang="en-US" sz="1050" dirty="0" smtClean="0">
                <a:latin typeface="Verdana" panose="020B0604030504040204" pitchFamily="34" charset="0"/>
              </a:rPr>
              <a:t> </a:t>
            </a:r>
            <a:r>
              <a:rPr lang="en-US" sz="1050" dirty="0" err="1" smtClean="0">
                <a:latin typeface="Verdana" panose="020B0604030504040204" pitchFamily="34" charset="0"/>
              </a:rPr>
              <a:t>chán,nhưng</a:t>
            </a:r>
            <a:r>
              <a:rPr lang="en-US" sz="1050" dirty="0" smtClean="0">
                <a:latin typeface="Verdana" panose="020B0604030504040204" pitchFamily="34" charset="0"/>
              </a:rPr>
              <a:t> </a:t>
            </a:r>
            <a:r>
              <a:rPr lang="en-US" sz="1050" dirty="0" err="1" smtClean="0">
                <a:latin typeface="Verdana" panose="020B0604030504040204" pitchFamily="34" charset="0"/>
              </a:rPr>
              <a:t>nó</a:t>
            </a:r>
            <a:r>
              <a:rPr lang="en-US" sz="1050" dirty="0" smtClean="0">
                <a:latin typeface="Verdana" panose="020B0604030504040204" pitchFamily="34" charset="0"/>
              </a:rPr>
              <a:t> </a:t>
            </a:r>
            <a:r>
              <a:rPr lang="en-US" sz="1050" dirty="0" err="1" smtClean="0">
                <a:latin typeface="Verdana" panose="020B0604030504040204" pitchFamily="34" charset="0"/>
              </a:rPr>
              <a:t>đã</a:t>
            </a:r>
            <a:r>
              <a:rPr lang="en-US" sz="1050" dirty="0" smtClean="0">
                <a:latin typeface="Verdana" panose="020B0604030504040204" pitchFamily="34" charset="0"/>
              </a:rPr>
              <a:t> </a:t>
            </a:r>
            <a:r>
              <a:rPr lang="en-US" sz="1050" dirty="0" err="1" smtClean="0">
                <a:latin typeface="Verdana" panose="020B0604030504040204" pitchFamily="34" charset="0"/>
              </a:rPr>
              <a:t>đem</a:t>
            </a:r>
            <a:r>
              <a:rPr lang="en-US" sz="1050" dirty="0" smtClean="0">
                <a:latin typeface="Verdana" panose="020B0604030504040204" pitchFamily="34" charset="0"/>
              </a:rPr>
              <a:t> </a:t>
            </a:r>
            <a:r>
              <a:rPr lang="en-US" sz="1050" dirty="0" err="1" smtClean="0">
                <a:latin typeface="Verdana" panose="020B0604030504040204" pitchFamily="34" charset="0"/>
              </a:rPr>
              <a:t>cho</a:t>
            </a:r>
            <a:r>
              <a:rPr lang="en-US" sz="1050" dirty="0" smtClean="0">
                <a:latin typeface="Verdana" panose="020B0604030504040204" pitchFamily="34" charset="0"/>
              </a:rPr>
              <a:t> </a:t>
            </a:r>
            <a:r>
              <a:rPr lang="en-US" sz="1050" dirty="0" err="1" smtClean="0">
                <a:latin typeface="Verdana" panose="020B0604030504040204" pitchFamily="34" charset="0"/>
              </a:rPr>
              <a:t>mình</a:t>
            </a:r>
            <a:r>
              <a:rPr lang="en-US" sz="1050" dirty="0" smtClean="0">
                <a:latin typeface="Verdana" panose="020B0604030504040204" pitchFamily="34" charset="0"/>
              </a:rPr>
              <a:t> </a:t>
            </a:r>
            <a:r>
              <a:rPr lang="en-US" sz="1050" dirty="0" err="1" smtClean="0">
                <a:latin typeface="Verdana" panose="020B0604030504040204" pitchFamily="34" charset="0"/>
              </a:rPr>
              <a:t>rất</a:t>
            </a:r>
            <a:r>
              <a:rPr lang="en-US" sz="1050" dirty="0" smtClean="0">
                <a:latin typeface="Verdana" panose="020B0604030504040204" pitchFamily="34" charset="0"/>
              </a:rPr>
              <a:t> </a:t>
            </a:r>
            <a:r>
              <a:rPr lang="en-US" sz="1050" dirty="0" err="1" smtClean="0">
                <a:latin typeface="Verdana" panose="020B0604030504040204" pitchFamily="34" charset="0"/>
              </a:rPr>
              <a:t>nhiều</a:t>
            </a:r>
            <a:r>
              <a:rPr lang="en-US" sz="1050" dirty="0" smtClean="0">
                <a:latin typeface="Verdana" panose="020B0604030504040204" pitchFamily="34" charset="0"/>
              </a:rPr>
              <a:t> </a:t>
            </a:r>
            <a:r>
              <a:rPr lang="en-US" sz="1050" dirty="0" err="1" smtClean="0">
                <a:latin typeface="Verdana" panose="020B0604030504040204" pitchFamily="34" charset="0"/>
              </a:rPr>
              <a:t>cảm</a:t>
            </a:r>
            <a:r>
              <a:rPr lang="en-US" sz="1050" dirty="0" smtClean="0">
                <a:latin typeface="Verdana" panose="020B0604030504040204" pitchFamily="34" charset="0"/>
              </a:rPr>
              <a:t> </a:t>
            </a:r>
            <a:r>
              <a:rPr lang="en-US" sz="1050" dirty="0" err="1" smtClean="0">
                <a:latin typeface="Verdana" panose="020B0604030504040204" pitchFamily="34" charset="0"/>
              </a:rPr>
              <a:t>xúc</a:t>
            </a:r>
            <a:r>
              <a:rPr lang="en-US" sz="1050" dirty="0" smtClean="0">
                <a:latin typeface="Verdana" panose="020B0604030504040204" pitchFamily="34" charset="0"/>
              </a:rPr>
              <a:t> </a:t>
            </a:r>
            <a:r>
              <a:rPr lang="en-US" sz="1050" dirty="0" err="1" smtClean="0">
                <a:latin typeface="Verdana" panose="020B0604030504040204" pitchFamily="34" charset="0"/>
              </a:rPr>
              <a:t>khi</a:t>
            </a:r>
            <a:r>
              <a:rPr lang="en-US" sz="1050" dirty="0" smtClean="0">
                <a:latin typeface="Verdana" panose="020B0604030504040204" pitchFamily="34" charset="0"/>
              </a:rPr>
              <a:t> </a:t>
            </a:r>
            <a:r>
              <a:rPr lang="en-US" sz="1050" dirty="0" err="1" smtClean="0">
                <a:latin typeface="Verdana" panose="020B0604030504040204" pitchFamily="34" charset="0"/>
              </a:rPr>
              <a:t>đọc</a:t>
            </a:r>
            <a:r>
              <a:rPr lang="en-US" sz="1050" dirty="0" smtClean="0">
                <a:latin typeface="Verdana" panose="020B0604030504040204" pitchFamily="34" charset="0"/>
              </a:rPr>
              <a:t> </a:t>
            </a:r>
            <a:r>
              <a:rPr lang="en-US" sz="1050" dirty="0" err="1" smtClean="0">
                <a:latin typeface="Verdana" panose="020B0604030504040204" pitchFamily="34" charset="0"/>
              </a:rPr>
              <a:t>nó</a:t>
            </a:r>
            <a:r>
              <a:rPr lang="en-US" sz="1050" dirty="0" smtClean="0">
                <a:latin typeface="Verdana" panose="020B0604030504040204" pitchFamily="34" charset="0"/>
              </a:rPr>
              <a:t> </a:t>
            </a:r>
            <a:r>
              <a:rPr lang="en-US" sz="1050" dirty="0" err="1" smtClean="0">
                <a:latin typeface="Verdana" panose="020B0604030504040204" pitchFamily="34" charset="0"/>
              </a:rPr>
              <a:t>như</a:t>
            </a:r>
            <a:r>
              <a:rPr lang="en-US" sz="1050" dirty="0" smtClean="0">
                <a:latin typeface="Verdana" panose="020B0604030504040204" pitchFamily="34" charset="0"/>
              </a:rPr>
              <a:t> </a:t>
            </a:r>
            <a:r>
              <a:rPr lang="en-US" sz="1050" dirty="0" err="1" smtClean="0">
                <a:latin typeface="Verdana" panose="020B0604030504040204" pitchFamily="34" charset="0"/>
              </a:rPr>
              <a:t>vui</a:t>
            </a:r>
            <a:r>
              <a:rPr lang="en-US" sz="1050" dirty="0" smtClean="0">
                <a:latin typeface="Verdana" panose="020B0604030504040204" pitchFamily="34" charset="0"/>
              </a:rPr>
              <a:t> </a:t>
            </a:r>
            <a:r>
              <a:rPr lang="en-US" sz="1050" dirty="0" err="1" smtClean="0">
                <a:latin typeface="Verdana" panose="020B0604030504040204" pitchFamily="34" charset="0"/>
              </a:rPr>
              <a:t>cười,buồn</a:t>
            </a:r>
            <a:r>
              <a:rPr lang="en-US" sz="1050" dirty="0" smtClean="0">
                <a:latin typeface="Verdana" panose="020B0604030504040204" pitchFamily="34" charset="0"/>
              </a:rPr>
              <a:t>…</a:t>
            </a:r>
            <a:r>
              <a:rPr lang="en-US" sz="1050" dirty="0" err="1" smtClean="0">
                <a:latin typeface="Verdana" panose="020B0604030504040204" pitchFamily="34" charset="0"/>
              </a:rPr>
              <a:t>mình</a:t>
            </a:r>
            <a:r>
              <a:rPr lang="en-US" sz="1050" dirty="0" smtClean="0">
                <a:latin typeface="Verdana" panose="020B0604030504040204" pitchFamily="34" charset="0"/>
              </a:rPr>
              <a:t> </a:t>
            </a:r>
            <a:r>
              <a:rPr lang="en-US" sz="1050" dirty="0" err="1" smtClean="0">
                <a:latin typeface="Verdana" panose="020B0604030504040204" pitchFamily="34" charset="0"/>
              </a:rPr>
              <a:t>không</a:t>
            </a:r>
            <a:r>
              <a:rPr lang="en-US" sz="1050" dirty="0" smtClean="0">
                <a:latin typeface="Verdana" panose="020B0604030504040204" pitchFamily="34" charset="0"/>
              </a:rPr>
              <a:t> </a:t>
            </a:r>
            <a:r>
              <a:rPr lang="en-US" sz="1050" dirty="0" err="1" smtClean="0">
                <a:latin typeface="Verdana" panose="020B0604030504040204" pitchFamily="34" charset="0"/>
              </a:rPr>
              <a:t>biết</a:t>
            </a:r>
            <a:r>
              <a:rPr lang="en-US" sz="1050" dirty="0" smtClean="0">
                <a:latin typeface="Verdana" panose="020B0604030504040204" pitchFamily="34" charset="0"/>
              </a:rPr>
              <a:t> </a:t>
            </a:r>
            <a:r>
              <a:rPr lang="en-US" sz="1050" dirty="0" err="1" smtClean="0">
                <a:latin typeface="Verdana" panose="020B0604030504040204" pitchFamily="34" charset="0"/>
              </a:rPr>
              <a:t>các</a:t>
            </a:r>
            <a:r>
              <a:rPr lang="en-US" sz="1050" dirty="0" smtClean="0">
                <a:latin typeface="Verdana" panose="020B0604030504040204" pitchFamily="34" charset="0"/>
              </a:rPr>
              <a:t> </a:t>
            </a:r>
            <a:r>
              <a:rPr lang="en-US" sz="1050" dirty="0" err="1" smtClean="0">
                <a:latin typeface="Verdana" panose="020B0604030504040204" pitchFamily="34" charset="0"/>
              </a:rPr>
              <a:t>bạn</a:t>
            </a:r>
            <a:r>
              <a:rPr lang="en-US" sz="1050" dirty="0" smtClean="0">
                <a:latin typeface="Verdana" panose="020B0604030504040204" pitchFamily="34" charset="0"/>
              </a:rPr>
              <a:t> </a:t>
            </a:r>
            <a:r>
              <a:rPr lang="en-US" sz="1050" dirty="0" err="1" smtClean="0">
                <a:latin typeface="Verdana" panose="020B0604030504040204" pitchFamily="34" charset="0"/>
              </a:rPr>
              <a:t>có</a:t>
            </a:r>
            <a:r>
              <a:rPr lang="en-US" sz="1050" dirty="0" smtClean="0">
                <a:latin typeface="Verdana" panose="020B0604030504040204" pitchFamily="34" charset="0"/>
              </a:rPr>
              <a:t> </a:t>
            </a:r>
            <a:r>
              <a:rPr lang="en-US" sz="1050" dirty="0" err="1" smtClean="0">
                <a:latin typeface="Verdana" panose="020B0604030504040204" pitchFamily="34" charset="0"/>
              </a:rPr>
              <a:t>thích</a:t>
            </a:r>
            <a:r>
              <a:rPr lang="en-US" sz="1050" dirty="0" smtClean="0">
                <a:latin typeface="Verdana" panose="020B0604030504040204" pitchFamily="34" charset="0"/>
              </a:rPr>
              <a:t> </a:t>
            </a:r>
            <a:r>
              <a:rPr lang="en-US" sz="1050" dirty="0" err="1" smtClean="0">
                <a:latin typeface="Verdana" panose="020B0604030504040204" pitchFamily="34" charset="0"/>
              </a:rPr>
              <a:t>không</a:t>
            </a:r>
            <a:r>
              <a:rPr lang="en-US" sz="1050" dirty="0" smtClean="0">
                <a:latin typeface="Verdana" panose="020B0604030504040204" pitchFamily="34" charset="0"/>
              </a:rPr>
              <a:t> </a:t>
            </a:r>
            <a:r>
              <a:rPr lang="en-US" sz="1050" dirty="0" err="1" smtClean="0">
                <a:latin typeface="Verdana" panose="020B0604030504040204" pitchFamily="34" charset="0"/>
              </a:rPr>
              <a:t>nhưng</a:t>
            </a:r>
            <a:r>
              <a:rPr lang="en-US" sz="1050" dirty="0" smtClean="0">
                <a:latin typeface="Verdana" panose="020B0604030504040204" pitchFamily="34" charset="0"/>
              </a:rPr>
              <a:t> </a:t>
            </a:r>
            <a:r>
              <a:rPr lang="en-US" sz="1050" dirty="0" err="1" smtClean="0">
                <a:latin typeface="Verdana" panose="020B0604030504040204" pitchFamily="34" charset="0"/>
              </a:rPr>
              <a:t>các</a:t>
            </a:r>
            <a:r>
              <a:rPr lang="en-US" sz="1050" dirty="0" smtClean="0">
                <a:latin typeface="Verdana" panose="020B0604030504040204" pitchFamily="34" charset="0"/>
              </a:rPr>
              <a:t> </a:t>
            </a:r>
            <a:r>
              <a:rPr lang="en-US" sz="1050" dirty="0" err="1" smtClean="0">
                <a:latin typeface="Verdana" panose="020B0604030504040204" pitchFamily="34" charset="0"/>
              </a:rPr>
              <a:t>bạn</a:t>
            </a:r>
            <a:r>
              <a:rPr lang="en-US" sz="1050" dirty="0" smtClean="0">
                <a:latin typeface="Verdana" panose="020B0604030504040204" pitchFamily="34" charset="0"/>
              </a:rPr>
              <a:t> </a:t>
            </a:r>
            <a:r>
              <a:rPr lang="en-US" sz="1050" dirty="0" err="1" smtClean="0">
                <a:latin typeface="Verdana" panose="020B0604030504040204" pitchFamily="34" charset="0"/>
              </a:rPr>
              <a:t>hãy</a:t>
            </a:r>
            <a:r>
              <a:rPr lang="en-US" sz="1050" dirty="0" smtClean="0">
                <a:latin typeface="Verdana" panose="020B0604030504040204" pitchFamily="34" charset="0"/>
              </a:rPr>
              <a:t> </a:t>
            </a:r>
            <a:r>
              <a:rPr lang="en-US" sz="1050" dirty="0" err="1" smtClean="0">
                <a:latin typeface="Verdana" panose="020B0604030504040204" pitchFamily="34" charset="0"/>
              </a:rPr>
              <a:t>đọc</a:t>
            </a:r>
            <a:r>
              <a:rPr lang="en-US" sz="1050" dirty="0" smtClean="0">
                <a:latin typeface="Verdana" panose="020B0604030504040204" pitchFamily="34" charset="0"/>
              </a:rPr>
              <a:t> </a:t>
            </a:r>
            <a:r>
              <a:rPr lang="en-US" sz="1050" dirty="0" err="1" smtClean="0">
                <a:latin typeface="Verdana" panose="020B0604030504040204" pitchFamily="34" charset="0"/>
              </a:rPr>
              <a:t>nó</a:t>
            </a:r>
            <a:r>
              <a:rPr lang="en-US" sz="1050" dirty="0" smtClean="0">
                <a:latin typeface="Verdana" panose="020B0604030504040204" pitchFamily="34" charset="0"/>
              </a:rPr>
              <a:t> </a:t>
            </a:r>
            <a:r>
              <a:rPr lang="en-US" sz="1050" dirty="0" err="1" smtClean="0">
                <a:latin typeface="Verdana" panose="020B0604030504040204" pitchFamily="34" charset="0"/>
              </a:rPr>
              <a:t>thử</a:t>
            </a:r>
            <a:r>
              <a:rPr lang="en-US" sz="1050" dirty="0" smtClean="0">
                <a:latin typeface="Verdana" panose="020B0604030504040204" pitchFamily="34" charset="0"/>
              </a:rPr>
              <a:t> 1 </a:t>
            </a:r>
            <a:r>
              <a:rPr lang="en-US" sz="1050" dirty="0" err="1" smtClean="0">
                <a:latin typeface="Verdana" panose="020B0604030504040204" pitchFamily="34" charset="0"/>
              </a:rPr>
              <a:t>lần</a:t>
            </a:r>
            <a:r>
              <a:rPr lang="en-US" sz="1050" dirty="0" smtClean="0">
                <a:latin typeface="Verdana" panose="020B0604030504040204" pitchFamily="34" charset="0"/>
              </a:rPr>
              <a:t> </a:t>
            </a:r>
            <a:r>
              <a:rPr lang="en-US" sz="1050" dirty="0" err="1" smtClean="0">
                <a:latin typeface="Verdana" panose="020B0604030504040204" pitchFamily="34" charset="0"/>
              </a:rPr>
              <a:t>nhé,mình</a:t>
            </a:r>
            <a:r>
              <a:rPr lang="en-US" sz="1050" dirty="0" smtClean="0">
                <a:latin typeface="Verdana" panose="020B0604030504040204" pitchFamily="34" charset="0"/>
              </a:rPr>
              <a:t> </a:t>
            </a:r>
            <a:r>
              <a:rPr lang="en-US" sz="1050" dirty="0" err="1" smtClean="0">
                <a:latin typeface="Verdana" panose="020B0604030504040204" pitchFamily="34" charset="0"/>
              </a:rPr>
              <a:t>cá</a:t>
            </a:r>
            <a:r>
              <a:rPr lang="en-US" sz="1050" dirty="0" smtClean="0">
                <a:latin typeface="Verdana" panose="020B0604030504040204" pitchFamily="34" charset="0"/>
              </a:rPr>
              <a:t> </a:t>
            </a:r>
            <a:r>
              <a:rPr lang="en-US" sz="1050" dirty="0" err="1" smtClean="0">
                <a:latin typeface="Verdana" panose="020B0604030504040204" pitchFamily="34" charset="0"/>
              </a:rPr>
              <a:t>rằng</a:t>
            </a:r>
            <a:r>
              <a:rPr lang="en-US" sz="1050" dirty="0" smtClean="0">
                <a:latin typeface="Verdana" panose="020B0604030504040204" pitchFamily="34" charset="0"/>
              </a:rPr>
              <a:t> </a:t>
            </a:r>
            <a:r>
              <a:rPr lang="en-US" sz="1050" dirty="0" err="1" smtClean="0">
                <a:latin typeface="Verdana" panose="020B0604030504040204" pitchFamily="34" charset="0"/>
              </a:rPr>
              <a:t>các</a:t>
            </a:r>
            <a:r>
              <a:rPr lang="en-US" sz="1050" dirty="0" smtClean="0">
                <a:latin typeface="Verdana" panose="020B0604030504040204" pitchFamily="34" charset="0"/>
              </a:rPr>
              <a:t> </a:t>
            </a:r>
            <a:r>
              <a:rPr lang="en-US" sz="1050" dirty="0" err="1" smtClean="0">
                <a:latin typeface="Verdana" panose="020B0604030504040204" pitchFamily="34" charset="0"/>
              </a:rPr>
              <a:t>bạn</a:t>
            </a:r>
            <a:r>
              <a:rPr lang="en-US" sz="1050" dirty="0" smtClean="0">
                <a:latin typeface="Verdana" panose="020B0604030504040204" pitchFamily="34" charset="0"/>
              </a:rPr>
              <a:t> </a:t>
            </a:r>
            <a:r>
              <a:rPr lang="en-US" sz="1050" dirty="0" err="1" smtClean="0">
                <a:latin typeface="Verdana" panose="020B0604030504040204" pitchFamily="34" charset="0"/>
              </a:rPr>
              <a:t>sẽ</a:t>
            </a:r>
            <a:r>
              <a:rPr lang="en-US" sz="1050" dirty="0" smtClean="0">
                <a:latin typeface="Verdana" panose="020B0604030504040204" pitchFamily="34" charset="0"/>
              </a:rPr>
              <a:t> </a:t>
            </a:r>
            <a:r>
              <a:rPr lang="en-US" sz="1050" dirty="0" err="1" smtClean="0">
                <a:latin typeface="Verdana" panose="020B0604030504040204" pitchFamily="34" charset="0"/>
              </a:rPr>
              <a:t>không</a:t>
            </a:r>
            <a:r>
              <a:rPr lang="en-US" sz="1050" dirty="0" smtClean="0">
                <a:latin typeface="Verdana" panose="020B0604030504040204" pitchFamily="34" charset="0"/>
              </a:rPr>
              <a:t> </a:t>
            </a:r>
            <a:r>
              <a:rPr lang="en-US" sz="1050" dirty="0" err="1" smtClean="0">
                <a:latin typeface="Verdana" panose="020B0604030504040204" pitchFamily="34" charset="0"/>
              </a:rPr>
              <a:t>hối</a:t>
            </a:r>
            <a:r>
              <a:rPr lang="en-US" sz="1050" dirty="0" smtClean="0">
                <a:latin typeface="Verdana" panose="020B0604030504040204" pitchFamily="34" charset="0"/>
              </a:rPr>
              <a:t> </a:t>
            </a:r>
            <a:r>
              <a:rPr lang="en-US" sz="1050" dirty="0" err="1" smtClean="0">
                <a:latin typeface="Verdana" panose="020B0604030504040204" pitchFamily="34" charset="0"/>
              </a:rPr>
              <a:t>hận</a:t>
            </a:r>
            <a:r>
              <a:rPr lang="en-US" sz="1050" dirty="0" smtClean="0">
                <a:latin typeface="Verdana" panose="020B0604030504040204" pitchFamily="34" charset="0"/>
              </a:rPr>
              <a:t> </a:t>
            </a:r>
            <a:r>
              <a:rPr lang="en-US" sz="1050" dirty="0" err="1" smtClean="0">
                <a:latin typeface="Verdana" panose="020B0604030504040204" pitchFamily="34" charset="0"/>
              </a:rPr>
              <a:t>đâu,cảm</a:t>
            </a:r>
            <a:r>
              <a:rPr lang="en-US" sz="1050" dirty="0" smtClean="0">
                <a:latin typeface="Verdana" panose="020B0604030504040204" pitchFamily="34" charset="0"/>
              </a:rPr>
              <a:t> </a:t>
            </a:r>
            <a:r>
              <a:rPr lang="en-US" sz="1050" dirty="0" err="1" smtClean="0">
                <a:latin typeface="Verdana" panose="020B0604030504040204" pitchFamily="34" charset="0"/>
              </a:rPr>
              <a:t>ơn</a:t>
            </a:r>
            <a:r>
              <a:rPr lang="en-US" sz="1050" dirty="0" smtClean="0">
                <a:latin typeface="Verdana" panose="020B0604030504040204" pitchFamily="34" charset="0"/>
              </a:rPr>
              <a:t> </a:t>
            </a:r>
            <a:r>
              <a:rPr lang="en-US" sz="1050" dirty="0" err="1" smtClean="0">
                <a:latin typeface="Verdana" panose="020B0604030504040204" pitchFamily="34" charset="0"/>
              </a:rPr>
              <a:t>vì</a:t>
            </a:r>
            <a:r>
              <a:rPr lang="en-US" sz="1050" dirty="0" smtClean="0">
                <a:latin typeface="Verdana" panose="020B0604030504040204" pitchFamily="34" charset="0"/>
              </a:rPr>
              <a:t> </a:t>
            </a:r>
            <a:r>
              <a:rPr lang="en-US" sz="1050" dirty="0" err="1" smtClean="0">
                <a:latin typeface="Verdana" panose="020B0604030504040204" pitchFamily="34" charset="0"/>
              </a:rPr>
              <a:t>đã</a:t>
            </a:r>
            <a:r>
              <a:rPr lang="en-US" sz="1050" dirty="0" smtClean="0">
                <a:latin typeface="Verdana" panose="020B0604030504040204" pitchFamily="34" charset="0"/>
              </a:rPr>
              <a:t> </a:t>
            </a:r>
            <a:r>
              <a:rPr lang="en-US" sz="1050" dirty="0" err="1" smtClean="0">
                <a:latin typeface="Verdana" panose="020B0604030504040204" pitchFamily="34" charset="0"/>
              </a:rPr>
              <a:t>nghe</a:t>
            </a:r>
            <a:r>
              <a:rPr lang="en-US" sz="1050" dirty="0" smtClean="0">
                <a:latin typeface="Verdana" panose="020B0604030504040204" pitchFamily="34" charset="0"/>
              </a:rPr>
              <a:t> </a:t>
            </a:r>
            <a:r>
              <a:rPr lang="en-US" sz="1050" dirty="0" err="1" smtClean="0">
                <a:latin typeface="Verdana" panose="020B0604030504040204" pitchFamily="34" charset="0"/>
              </a:rPr>
              <a:t>mình</a:t>
            </a:r>
            <a:r>
              <a:rPr lang="en-US" sz="1050" dirty="0" smtClean="0">
                <a:latin typeface="Verdana" panose="020B0604030504040204" pitchFamily="34" charset="0"/>
              </a:rPr>
              <a:t> review </a:t>
            </a:r>
            <a:r>
              <a:rPr lang="en-US" sz="1050" dirty="0" err="1" smtClean="0">
                <a:latin typeface="Verdana" panose="020B0604030504040204" pitchFamily="34" charset="0"/>
              </a:rPr>
              <a:t>về</a:t>
            </a:r>
            <a:r>
              <a:rPr lang="en-US" sz="1050" dirty="0" smtClean="0">
                <a:latin typeface="Verdana" panose="020B0604030504040204" pitchFamily="34" charset="0"/>
              </a:rPr>
              <a:t> 1 </a:t>
            </a:r>
            <a:r>
              <a:rPr lang="en-US" sz="1050" dirty="0" err="1" smtClean="0">
                <a:latin typeface="Verdana" panose="020B0604030504040204" pitchFamily="34" charset="0"/>
              </a:rPr>
              <a:t>quyển</a:t>
            </a:r>
            <a:r>
              <a:rPr lang="en-US" sz="1050" dirty="0" smtClean="0">
                <a:latin typeface="Verdana" panose="020B0604030504040204" pitchFamily="34" charset="0"/>
              </a:rPr>
              <a:t> </a:t>
            </a:r>
            <a:r>
              <a:rPr lang="en-US" sz="1050" dirty="0" err="1" smtClean="0">
                <a:latin typeface="Verdana" panose="020B0604030504040204" pitchFamily="34" charset="0"/>
              </a:rPr>
              <a:t>sách</a:t>
            </a:r>
            <a:r>
              <a:rPr lang="en-US" sz="1050" dirty="0" smtClean="0">
                <a:latin typeface="Verdana" panose="020B0604030504040204" pitchFamily="34" charset="0"/>
              </a:rPr>
              <a:t> minh </a:t>
            </a:r>
            <a:r>
              <a:rPr lang="en-US" sz="1050" dirty="0" err="1" smtClean="0">
                <a:latin typeface="Verdana" panose="020B0604030504040204" pitchFamily="34" charset="0"/>
              </a:rPr>
              <a:t>thích,tạm</a:t>
            </a:r>
            <a:r>
              <a:rPr lang="en-US" sz="1050" dirty="0" smtClean="0">
                <a:latin typeface="Verdana" panose="020B0604030504040204" pitchFamily="34" charset="0"/>
              </a:rPr>
              <a:t> </a:t>
            </a:r>
            <a:r>
              <a:rPr lang="en-US" sz="1050" dirty="0" err="1" smtClean="0">
                <a:latin typeface="Verdana" panose="020B0604030504040204" pitchFamily="34" charset="0"/>
              </a:rPr>
              <a:t>biết</a:t>
            </a:r>
            <a:r>
              <a:rPr lang="en-US" sz="1050" dirty="0">
                <a:latin typeface="Verdana" panose="020B0604030504040204" pitchFamily="34" charset="0"/>
              </a:rPr>
              <a:t> </a:t>
            </a:r>
            <a:r>
              <a:rPr lang="en-US" sz="1050" dirty="0" err="1" smtClean="0">
                <a:latin typeface="Verdana" panose="020B0604030504040204" pitchFamily="34" charset="0"/>
              </a:rPr>
              <a:t>và</a:t>
            </a:r>
            <a:r>
              <a:rPr lang="en-US" sz="1050" dirty="0" smtClean="0">
                <a:latin typeface="Verdana" panose="020B0604030504040204" pitchFamily="34" charset="0"/>
              </a:rPr>
              <a:t> </a:t>
            </a:r>
            <a:r>
              <a:rPr lang="en-US" sz="1050" dirty="0" err="1" smtClean="0">
                <a:latin typeface="Verdana" panose="020B0604030504040204" pitchFamily="34" charset="0"/>
              </a:rPr>
              <a:t>hẹn</a:t>
            </a:r>
            <a:r>
              <a:rPr lang="en-US" sz="1050" dirty="0" smtClean="0">
                <a:latin typeface="Verdana" panose="020B0604030504040204" pitchFamily="34" charset="0"/>
              </a:rPr>
              <a:t> </a:t>
            </a:r>
            <a:r>
              <a:rPr lang="en-US" sz="1050" dirty="0" err="1" smtClean="0">
                <a:latin typeface="Verdana" panose="020B0604030504040204" pitchFamily="34" charset="0"/>
              </a:rPr>
              <a:t>gặp</a:t>
            </a:r>
            <a:r>
              <a:rPr lang="en-US" sz="1050" dirty="0" smtClean="0">
                <a:latin typeface="Verdana" panose="020B0604030504040204" pitchFamily="34" charset="0"/>
              </a:rPr>
              <a:t> </a:t>
            </a:r>
            <a:r>
              <a:rPr lang="en-US" sz="1050" dirty="0" err="1" smtClean="0">
                <a:latin typeface="Verdana" panose="020B0604030504040204" pitchFamily="34" charset="0"/>
              </a:rPr>
              <a:t>lại</a:t>
            </a:r>
            <a:r>
              <a:rPr lang="en-US" sz="1050" smtClean="0">
                <a:latin typeface="Verdana" panose="020B0604030504040204" pitchFamily="34" charset="0"/>
                <a:sym typeface="Wingdings" panose="05000000000000000000" pitchFamily="2" charset="2"/>
              </a:rPr>
              <a:t>:))).</a:t>
            </a:r>
            <a:endParaRPr lang="en-US" sz="1050" dirty="0" smtClean="0">
              <a:latin typeface="Verdana" panose="020B0604030504040204" pitchFamily="34" charset="0"/>
            </a:endParaRPr>
          </a:p>
        </p:txBody>
      </p:sp>
    </p:spTree>
    <p:extLst>
      <p:ext uri="{BB962C8B-B14F-4D97-AF65-F5344CB8AC3E}">
        <p14:creationId xmlns:p14="http://schemas.microsoft.com/office/powerpoint/2010/main" val="2672791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295</Words>
  <Application>Microsoft Office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Verdana</vt:lpstr>
      <vt:lpstr>Wingdings</vt:lpstr>
      <vt:lpstr>Office Theme</vt:lpstr>
      <vt:lpstr>CON CHÓ NHỎ MANG GIỎ HOA HỒNG</vt:lpstr>
      <vt:lpstr>Con chó nhỏ mang giỏ hoa hồng là tác phẩm của Nguyễn Nhật Ánh,câu chuyện xoay quang về 5 chú cho tên là:Suku,Batô(nhân vật tôi),Haili,Êmê Pig và gia đình chị Ni.Nếu ai đã đọc tác phẩm tôi là Bêtô thì sẽ biết Suku và gia đình chị Ni.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 CHÓ NHỎ MANG GIỎ HOA HỒNG</dc:title>
  <dc:creator>Admin</dc:creator>
  <cp:lastModifiedBy>Admin</cp:lastModifiedBy>
  <cp:revision>3</cp:revision>
  <dcterms:created xsi:type="dcterms:W3CDTF">2022-04-11T12:37:23Z</dcterms:created>
  <dcterms:modified xsi:type="dcterms:W3CDTF">2022-04-11T12:56:15Z</dcterms:modified>
</cp:coreProperties>
</file>